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572"/>
    <a:srgbClr val="E5007D"/>
    <a:srgbClr val="E1251B"/>
    <a:srgbClr val="002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9A3B-0DF3-47FE-9C23-9516A859F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6C22B-43E3-4DC4-BBC4-4A1388095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1752-0F14-45FD-A561-362C5918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55C6-2981-4110-A52C-68F561F2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35629-04BF-4697-9AA5-6F3C4ABF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0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5BDD-8DC7-40B6-B79D-276C6D33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1ED14-ED6F-44B4-A61E-2C30B5C88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1AD11-792C-45F9-990B-76BBCE99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340C-32B0-4134-8F98-07E30546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84C6-393A-4259-868C-E815CE9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0EA70-0FC1-4BD4-9425-F52C59E4A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652B7-E4EF-4FA1-BE4A-3158B5867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91D5-ADBE-430B-ACF9-34605752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20278-94F5-4AEF-A516-F4E2B611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A2E51-0B31-41ED-A342-A52F9C6F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6036-6F59-4A63-B50C-E6E8D00A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19EC-62C4-43D1-B20D-1D3C255CC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A6FE-9C67-4D0C-A58B-6DEE75C0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8DED-2A5B-46BA-BD02-772A6C6B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658C4-8049-45BB-8711-D0A9FFE5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6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1F45-ED9C-4100-817D-65DBA20C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8E3B-D7F9-45B5-9ECE-DF3D0A7F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163D-ABCE-43B4-9E3B-6E338C2A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5DCA5-7B24-450D-BD1B-BC5EE0B5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B3939-2DC7-43DA-BF4F-0450392A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4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3170-69CF-43D8-AF0C-DFCFBC0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ECEB-D796-4D5F-BD23-2D0D1295C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A781F-8093-4AE2-94AA-EE1F6495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C759E-1B64-4853-9FE2-5E8CB185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D5961-3C29-4B40-B1A2-58F41BA7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41AC-C0A6-4C2F-9655-C13A9F79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8C02-5815-44EB-88DC-27390ACF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A3BC-2CC3-4FCC-A71F-42CFC0225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0AE86-12FB-4DC3-8E6D-82B3B269C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A9E71-0797-4905-A075-7790F5ED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CFAA4-C6CE-4F38-9D5E-E705E66E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56568-B865-48AB-9BF2-D162F13D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71D2F-BE6D-4F68-9466-3A2DEE8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DFB40-AA94-49F3-B8C9-9503800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058A-F881-46F8-A7DC-872AD572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2882-05C6-49CC-B3C3-A5B9822A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36717-D998-4B08-B63C-56138B3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A6AA6-B838-48BF-B75C-4E1E70B2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62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C14A-36AB-4735-AFFC-406EDC06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C6180-EDA9-42E8-A2B4-C150504B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2DA7B-E7A4-45EE-863B-637BBEA2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9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4123-24DA-41DB-92A9-3E508601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D714E-BBDF-4E68-B7EF-AAD388B6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FC1C-FD8D-4B72-8490-0B64FFC72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F7346-813C-4D5E-98C5-649D7315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9BBC-9669-45D8-9B6A-18A924F5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CED51-1033-440F-9043-33FA3B44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6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2B06-9FEC-4F80-B046-B50D68A0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EE597-5536-4038-A19B-EC8C0F18C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E83B2-D931-4841-B35F-F0B061614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0382-D0DD-4087-A020-79C88843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BE1F3-A101-4426-A35D-F339C3E1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EA1A4-5317-4C4A-BB90-4695CBB4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3BDF0-C8C0-4AEE-87EA-57799067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45ADE-3E30-4A4E-AD0F-FE74BEED2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D8205-3F87-4F5A-970C-16886FDB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CC7D-10F9-4349-B1D7-FF200A75939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ACD3-CBD3-4335-BBE4-214351C74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767E-2BE8-4DE3-AFBA-507408AC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12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A0729-B812-777D-6786-0F1510322C5B}"/>
              </a:ext>
            </a:extLst>
          </p:cNvPr>
          <p:cNvSpPr/>
          <p:nvPr/>
        </p:nvSpPr>
        <p:spPr>
          <a:xfrm>
            <a:off x="0" y="2772433"/>
            <a:ext cx="12192000" cy="656567"/>
          </a:xfrm>
          <a:prstGeom prst="rect">
            <a:avLst/>
          </a:prstGeom>
          <a:solidFill>
            <a:srgbClr val="424572"/>
          </a:solidFill>
          <a:ln>
            <a:solidFill>
              <a:srgbClr val="424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BDFF5F9-42C3-0371-0EEE-5F6B4909D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5"/>
          <a:stretch/>
        </p:blipFill>
        <p:spPr>
          <a:xfrm>
            <a:off x="0" y="2092783"/>
            <a:ext cx="12192000" cy="6565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7A46DE-3A9A-40B1-AAB5-FAD4D3BD1CDF}"/>
              </a:ext>
            </a:extLst>
          </p:cNvPr>
          <p:cNvSpPr txBox="1"/>
          <p:nvPr/>
        </p:nvSpPr>
        <p:spPr>
          <a:xfrm>
            <a:off x="0" y="28481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4 - 6 July 2023, Manchester Central, UK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BA73CB-365E-35B8-EAC4-1664086B68FC}"/>
              </a:ext>
            </a:extLst>
          </p:cNvPr>
          <p:cNvSpPr txBox="1"/>
          <p:nvPr/>
        </p:nvSpPr>
        <p:spPr>
          <a:xfrm>
            <a:off x="217714" y="3813876"/>
            <a:ext cx="11778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3600" u="none" strike="noStrike" dirty="0">
                <a:solidFill>
                  <a:srgbClr val="E5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</a:t>
            </a:r>
            <a:r>
              <a:rPr lang="en-GB" sz="3600" b="1" u="none" strike="noStrike" dirty="0">
                <a:solidFill>
                  <a:srgbClr val="E5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to ATTEND </a:t>
            </a:r>
            <a:r>
              <a:rPr lang="en-GB" sz="3600" u="none" strike="noStrike" dirty="0">
                <a:solidFill>
                  <a:srgbClr val="E5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Exhibition, Commercial Workshops, Poster Sessions and Learning Zone </a:t>
            </a:r>
            <a:endParaRPr lang="en-GB" sz="3600" dirty="0">
              <a:solidFill>
                <a:srgbClr val="E5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E3D12A-754A-757F-4BBA-33930E48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23" y="273629"/>
            <a:ext cx="4642753" cy="1651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A32BD-3A19-67F6-AEB4-370FBD90222F}"/>
              </a:ext>
            </a:extLst>
          </p:cNvPr>
          <p:cNvSpPr txBox="1"/>
          <p:nvPr/>
        </p:nvSpPr>
        <p:spPr>
          <a:xfrm>
            <a:off x="301156" y="5137821"/>
            <a:ext cx="11589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424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</a:t>
            </a:r>
          </a:p>
          <a:p>
            <a:pPr algn="ctr"/>
            <a:r>
              <a:rPr lang="en-US" sz="4400" b="1" dirty="0">
                <a:solidFill>
                  <a:srgbClr val="424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www.mmc-series.org.uk</a:t>
            </a:r>
            <a:endParaRPr lang="en-GB" sz="4400" dirty="0">
              <a:solidFill>
                <a:srgbClr val="424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0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Masters</dc:creator>
  <cp:lastModifiedBy>Lucy Ridler</cp:lastModifiedBy>
  <cp:revision>11</cp:revision>
  <dcterms:created xsi:type="dcterms:W3CDTF">2021-01-04T13:12:56Z</dcterms:created>
  <dcterms:modified xsi:type="dcterms:W3CDTF">2023-01-31T17:01:01Z</dcterms:modified>
</cp:coreProperties>
</file>